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custDataLst>
    <p:tags r:id="rId18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e16742f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第二十二讲 九年级（全）Units 13—14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e16742f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第二十二讲 九年级（全）Units 13—14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a857beece?vcp=1&amp;pid=2ff9b09c5&amp;color=0,0,0&amp;mp=1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宾语从句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（P123）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e16742f3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第二十二讲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九年级（全）Units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13—14</a:t>
            </a:r>
            <a:endParaRPr lang="en-US" altLang="zh-CN" sz="4800" dirty="0"/>
          </a:p>
        </p:txBody>
      </p:sp>
      <p:pic>
        <p:nvPicPr>
          <p:cNvPr id="3" name="C_2#3e16742f3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275366fc?vcp=1&amp;pid=3e16742f3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86884f6e9?vcp=1&amp;pid=e275366f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86884f6e9?vcp=1&amp;pid=e275366fc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harmful的用法</a:t>
            </a:r>
            <a:endParaRPr lang="en-US" altLang="zh-CN" sz="2800" b="1" dirty="0"/>
          </a:p>
        </p:txBody>
      </p:sp>
      <p:pic>
        <p:nvPicPr>
          <p:cNvPr id="5" name="P_5_BD#64ed91c52?vcp=1&amp;pid=86884f6e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28" y="1854200"/>
            <a:ext cx="4197096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64ed91c52?vcp=1&amp;pid=86884f6e9&amp;color=0,0,0&amp;vtp=1&amp;bbb=1&amp;hb=1"/>
          <p:cNvSpPr/>
          <p:nvPr/>
        </p:nvSpPr>
        <p:spPr>
          <a:xfrm>
            <a:off x="502920" y="44196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·Realizing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Rick's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意识到发生了什么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里克的妈妈再次警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玩太多电子游戏对他的眼睛有害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407ad3a1?vcp=1&amp;pid=86884f6e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407ad3a1?vcp=1&amp;pid=86884f6e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8f3161bfe?vcp=1&amp;pid=b407ad3a1&amp;color=0,0,0&amp;vtp=1&amp;bbb=1&amp;h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Dropping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（harm）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chemical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（harm）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（harm）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smoking.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Smoking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breakfast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health.（盲填）</a:t>
            </a:r>
            <a:endParaRPr lang="en-US" altLang="zh-CN" sz="2400" dirty="0"/>
          </a:p>
        </p:txBody>
      </p:sp>
      <p:sp>
        <p:nvSpPr>
          <p:cNvPr id="5" name="QB_6_AN.2_1#8f3161bfe.blank?vcp=1&amp;pid=b407ad3a1&amp;color=0,0,0&amp;vpa=1&amp;vtp=1&amp;bbb=1"/>
          <p:cNvSpPr/>
          <p:nvPr/>
        </p:nvSpPr>
        <p:spPr>
          <a:xfrm>
            <a:off x="4723289" y="1292860"/>
            <a:ext cx="1287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endParaRPr lang="en-US" altLang="zh-CN" sz="2400" dirty="0"/>
          </a:p>
        </p:txBody>
      </p:sp>
      <p:sp>
        <p:nvSpPr>
          <p:cNvPr id="7" name="QB_6_AN.4_1#8f3161bfe.blank?vcp=1&amp;pid=b407ad3a1&amp;color=0,0,0&amp;vpa=2&amp;vtp=1&amp;bbb=1"/>
          <p:cNvSpPr/>
          <p:nvPr/>
        </p:nvSpPr>
        <p:spPr>
          <a:xfrm>
            <a:off x="4751102" y="2410460"/>
            <a:ext cx="1389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harmless</a:t>
            </a:r>
            <a:endParaRPr lang="en-US" altLang="zh-CN" sz="2400" dirty="0"/>
          </a:p>
        </p:txBody>
      </p:sp>
      <p:sp>
        <p:nvSpPr>
          <p:cNvPr id="9" name="QB_6_AN.6_1#8f3161bfe.blank?vcp=1&amp;pid=b407ad3a1&amp;color=0,0,0&amp;vpa=3&amp;vtp=1&amp;bbb=1"/>
          <p:cNvSpPr/>
          <p:nvPr/>
        </p:nvSpPr>
        <p:spPr>
          <a:xfrm>
            <a:off x="10003313" y="2969260"/>
            <a:ext cx="1287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endParaRPr lang="en-US" altLang="zh-CN" sz="2400" dirty="0"/>
          </a:p>
        </p:txBody>
      </p:sp>
      <p:sp>
        <p:nvSpPr>
          <p:cNvPr id="11" name="QB_6_AN.8_1#8f3161bfe.blank?vcp=1&amp;pid=b407ad3a1&amp;color=0,0,0&amp;vpa=4&amp;vtp=1&amp;bbb=1"/>
          <p:cNvSpPr/>
          <p:nvPr/>
        </p:nvSpPr>
        <p:spPr>
          <a:xfrm>
            <a:off x="7966552" y="40868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3" name="QB_6_AN.10_1#8f3161bfe.blank?vcp=1&amp;pid=b407ad3a1&amp;color=0,0,0&amp;vpa=5&amp;vtp=1&amp;bbb=1"/>
          <p:cNvSpPr/>
          <p:nvPr/>
        </p:nvSpPr>
        <p:spPr>
          <a:xfrm>
            <a:off x="6788627" y="462407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4759a24a?vcp=1&amp;pid=e275366f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54759a24a?vcp=1&amp;pid=e275366fc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afford的用法</a:t>
            </a:r>
            <a:endParaRPr lang="en-US" altLang="zh-CN" sz="2800" b="1" dirty="0"/>
          </a:p>
        </p:txBody>
      </p:sp>
      <p:pic>
        <p:nvPicPr>
          <p:cNvPr id="4" name="P_5_BD#44d9c5226?vcp=1&amp;pid=54759a24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3048" y="1358900"/>
            <a:ext cx="4562856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44d9c5226?vcp=1&amp;pid=54759a24a&amp;color=0,0,0&amp;vtp=1&amp;bbb=1&amp;hb=1"/>
          <p:cNvSpPr/>
          <p:nvPr/>
        </p:nvSpPr>
        <p:spPr>
          <a:xfrm>
            <a:off x="502920" y="28956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afford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如果我们想拥有一辆新自行车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但又买不起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我们可以把零花钱省下来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afford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他们很快就几乎买不起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自己的食物了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6d67883e?vcp=1&amp;pid=54759a24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6d67883e?vcp=1&amp;pid=54759a24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1_1#1011c92b3?vcp=1&amp;pid=e6d67883e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supplies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afford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（they）.</a:t>
            </a:r>
            <a:endParaRPr lang="en-US" altLang="zh-CN" sz="2400" dirty="0"/>
          </a:p>
        </p:txBody>
      </p:sp>
      <p:sp>
        <p:nvSpPr>
          <p:cNvPr id="5" name="QB_6_AN.12_1#1011c92b3.blank?vcp=1&amp;pid=e6d67883e&amp;color=0,0,0&amp;vpa=6&amp;vtp=1&amp;bbb=1"/>
          <p:cNvSpPr/>
          <p:nvPr/>
        </p:nvSpPr>
        <p:spPr>
          <a:xfrm>
            <a:off x="8961151" y="1271270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endParaRPr lang="en-US" altLang="zh-CN" sz="2400" dirty="0"/>
          </a:p>
        </p:txBody>
      </p:sp>
      <p:sp>
        <p:nvSpPr>
          <p:cNvPr id="6" name="QB_6_BD.13_1#87ec4f97b?sp=1&amp;vcp=1&amp;pid=e6d67883e&amp;color=0,0,0&amp;vtp=1&amp;bbb=1"/>
          <p:cNvSpPr/>
          <p:nvPr/>
        </p:nvSpPr>
        <p:spPr>
          <a:xfrm>
            <a:off x="502920" y="186728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expensive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（afford）.</a:t>
            </a:r>
            <a:endParaRPr lang="en-US" altLang="zh-CN" sz="2400" dirty="0"/>
          </a:p>
        </p:txBody>
      </p:sp>
      <p:sp>
        <p:nvSpPr>
          <p:cNvPr id="7" name="QB_6_AN.14_1#87ec4f97b.blank?vcp=1&amp;pid=e6d67883e&amp;color=0,0,0&amp;vpa=7&amp;vtp=1&amp;bbb=1"/>
          <p:cNvSpPr/>
          <p:nvPr/>
        </p:nvSpPr>
        <p:spPr>
          <a:xfrm>
            <a:off x="5063014" y="2376551"/>
            <a:ext cx="14414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afford</a:t>
            </a:r>
            <a:endParaRPr lang="en-US" altLang="zh-CN" sz="2400" dirty="0"/>
          </a:p>
        </p:txBody>
      </p:sp>
      <p:sp>
        <p:nvSpPr>
          <p:cNvPr id="8" name="QB_6_BD.15_1#40c8307fb?vcp=1&amp;pid=e6d67883e&amp;color=0,0,0&amp;vtp=1&amp;bbb=1&amp;hb=1"/>
          <p:cNvSpPr/>
          <p:nvPr/>
        </p:nvSpPr>
        <p:spPr>
          <a:xfrm>
            <a:off x="502920" y="297091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afford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（keep）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concert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afford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ticket.（盲填）</a:t>
            </a:r>
            <a:endParaRPr lang="en-US" altLang="zh-CN" sz="2400" dirty="0"/>
          </a:p>
        </p:txBody>
      </p:sp>
      <p:sp>
        <p:nvSpPr>
          <p:cNvPr id="9" name="QB_6_AN.16_1#40c8307fb.blank?vcp=1&amp;pid=e6d67883e&amp;color=0,0,0&amp;vpa=8&amp;vtp=1&amp;bbb=1"/>
          <p:cNvSpPr/>
          <p:nvPr/>
        </p:nvSpPr>
        <p:spPr>
          <a:xfrm>
            <a:off x="7621301" y="2930271"/>
            <a:ext cx="123825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endParaRPr lang="en-US" altLang="zh-CN" sz="2400" dirty="0"/>
          </a:p>
        </p:txBody>
      </p:sp>
      <p:sp>
        <p:nvSpPr>
          <p:cNvPr id="11" name="QB_6_AN.18_1#40c8307fb.blank?vcp=1&amp;pid=e6d67883e&amp;color=0,0,0&amp;vpa=9&amp;vtp=1&amp;bbb=1"/>
          <p:cNvSpPr/>
          <p:nvPr/>
        </p:nvSpPr>
        <p:spPr>
          <a:xfrm>
            <a:off x="7059326" y="403898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ff9b09c5?vcp=1&amp;pid=e275366fc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0" name="QM_5_BD.19_1#b1ad88662?colgroup=4,9,21&amp;vcp=1&amp;pid=2ff9b09c5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3369056"/>
        </p:xfrm>
        <a:graphic>
          <a:graphicData uri="http://schemas.openxmlformats.org/drawingml/2006/table">
            <a:tbl>
              <a:tblPr/>
              <a:tblGrid>
                <a:gridCol w="1453896"/>
                <a:gridCol w="2898648"/>
                <a:gridCol w="6803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5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present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A.现在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礼物（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.现在的（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.呈现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展示（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information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present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birthday,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presents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countries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present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development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relations.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M_5_AN.20_1#b1ad88662.blank?vcp=1&amp;pid=2ff9b09c5&amp;color=0,0,0&amp;vpa=10&amp;vtp=1"/>
          <p:cNvSpPr/>
          <p:nvPr/>
        </p:nvSpPr>
        <p:spPr>
          <a:xfrm>
            <a:off x="6646759" y="2404491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M_5_AN.21_1#b1ad88662.blank?vcp=1&amp;pid=2ff9b09c5&amp;color=0,0,0&amp;vpa=11&amp;vtp=1"/>
          <p:cNvSpPr/>
          <p:nvPr/>
        </p:nvSpPr>
        <p:spPr>
          <a:xfrm>
            <a:off x="7114245" y="3369691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M_5_AN.22_1#b1ad88662.blank?vcp=1&amp;pid=2ff9b09c5&amp;color=0,0,0&amp;vpa=12&amp;vtp=1"/>
          <p:cNvSpPr/>
          <p:nvPr/>
        </p:nvSpPr>
        <p:spPr>
          <a:xfrm>
            <a:off x="6791983" y="431406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1451</Words>
  <Application>WPS 演示</Application>
  <PresentationFormat>宽屏</PresentationFormat>
  <Paragraphs>90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2024-10-12T12:32:00Z</dcterms:created>
  <dcterms:modified xsi:type="dcterms:W3CDTF">2024-10-14T09:46:03Z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7926902392D44D36A14985B3CF386BE9_12</vt:lpwstr>
  </property>
  <property fmtid="{D5CDD505-2E9C-101B-9397-08002B2CF9AE}" pid="3" name="KSOProductBuildVer">
    <vt:lpwstr>2052-12.1.0.18276</vt:lpwstr>
  </property>
</Properties>
</file>